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61" r:id="rId7"/>
    <p:sldId id="291" r:id="rId8"/>
    <p:sldId id="276" r:id="rId9"/>
    <p:sldId id="286" r:id="rId10"/>
    <p:sldId id="287" r:id="rId11"/>
    <p:sldId id="289" r:id="rId12"/>
    <p:sldId id="258"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0"/>
    <p:restoredTop sz="88203"/>
  </p:normalViewPr>
  <p:slideViewPr>
    <p:cSldViewPr snapToGrid="0">
      <p:cViewPr>
        <p:scale>
          <a:sx n="155" d="100"/>
          <a:sy n="155" d="100"/>
        </p:scale>
        <p:origin x="-128" y="12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1169551"/>
          </a:xfrm>
          <a:prstGeom prst="rect">
            <a:avLst/>
          </a:prstGeom>
        </p:spPr>
        <p:txBody>
          <a:bodyPr wrap="square">
            <a:spAutoFit/>
          </a:bodyPr>
          <a:lstStyle/>
          <a:p>
            <a:pPr lvl="1"/>
            <a:r>
              <a:rPr lang="de-DE" dirty="0"/>
              <a:t>#TODO</a:t>
            </a:r>
          </a:p>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a:t>
            </a:r>
          </a:p>
          <a:p>
            <a:pPr marL="285750" indent="-285750">
              <a:buFontTx/>
              <a:buChar char="-"/>
            </a:pPr>
            <a:r>
              <a:rPr lang="de-DE" dirty="0">
                <a:highlight>
                  <a:srgbClr val="FFFF00"/>
                </a:highlight>
              </a:rPr>
              <a:t>LKW Maut Fahrleistungsindex</a:t>
            </a:r>
          </a:p>
          <a:p>
            <a:pPr marL="285750" indent="-285750">
              <a:buFontTx/>
              <a:buChar char="-"/>
            </a:pPr>
            <a:r>
              <a:rPr lang="de-DE" dirty="0">
                <a:highlight>
                  <a:srgbClr val="FFFF00"/>
                </a:highlight>
              </a:rPr>
              <a:t>Wieviel Deutschland mit anderen Ländern handelt (Import &amp; Export)</a:t>
            </a: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1972</Words>
  <Application>Microsoft Macintosh PowerPoint</Application>
  <PresentationFormat>Bildschirmpräsentation (16:9)</PresentationFormat>
  <Paragraphs>457</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111</cp:revision>
  <dcterms:modified xsi:type="dcterms:W3CDTF">2021-02-15T16:29:18Z</dcterms:modified>
</cp:coreProperties>
</file>